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7" r:id="rId6"/>
    <p:sldId id="256" r:id="rId7"/>
    <p:sldId id="260" r:id="rId8"/>
    <p:sldId id="259"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7B5C4-BC50-4D35-92B1-34AE40D40362}" v="15" dt="2024-09-29T09:04:38.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Heysmond" userId="b1cc20ec-a078-4280-96a0-ac409b80437e" providerId="ADAL" clId="{84959B94-393E-4E8D-AC64-564D4DD6BC45}"/>
    <pc:docChg chg="undo custSel addSld modSld sldOrd">
      <pc:chgData name="Michelle Heysmond" userId="b1cc20ec-a078-4280-96a0-ac409b80437e" providerId="ADAL" clId="{84959B94-393E-4E8D-AC64-564D4DD6BC45}" dt="2023-10-05T06:41:14.113" v="237"/>
      <pc:docMkLst>
        <pc:docMk/>
      </pc:docMkLst>
      <pc:sldChg chg="ord">
        <pc:chgData name="Michelle Heysmond" userId="b1cc20ec-a078-4280-96a0-ac409b80437e" providerId="ADAL" clId="{84959B94-393E-4E8D-AC64-564D4DD6BC45}" dt="2023-10-05T06:32:46.604" v="231"/>
        <pc:sldMkLst>
          <pc:docMk/>
          <pc:sldMk cId="2825003749" sldId="256"/>
        </pc:sldMkLst>
      </pc:sldChg>
      <pc:sldChg chg="ord">
        <pc:chgData name="Michelle Heysmond" userId="b1cc20ec-a078-4280-96a0-ac409b80437e" providerId="ADAL" clId="{84959B94-393E-4E8D-AC64-564D4DD6BC45}" dt="2023-10-05T06:41:14.113" v="237"/>
        <pc:sldMkLst>
          <pc:docMk/>
          <pc:sldMk cId="77538491" sldId="257"/>
        </pc:sldMkLst>
      </pc:sldChg>
      <pc:sldChg chg="addSp delSp modSp mod ord">
        <pc:chgData name="Michelle Heysmond" userId="b1cc20ec-a078-4280-96a0-ac409b80437e" providerId="ADAL" clId="{84959B94-393E-4E8D-AC64-564D4DD6BC45}" dt="2023-10-05T06:32:55.187" v="235"/>
        <pc:sldMkLst>
          <pc:docMk/>
          <pc:sldMk cId="3322481369" sldId="260"/>
        </pc:sldMkLst>
        <pc:spChg chg="mod">
          <ac:chgData name="Michelle Heysmond" userId="b1cc20ec-a078-4280-96a0-ac409b80437e" providerId="ADAL" clId="{84959B94-393E-4E8D-AC64-564D4DD6BC45}" dt="2023-10-05T06:29:53.943" v="229" actId="14100"/>
          <ac:spMkLst>
            <pc:docMk/>
            <pc:sldMk cId="3322481369" sldId="260"/>
            <ac:spMk id="2" creationId="{5CA57737-6D39-1199-B4F4-BDF64A3B5CCF}"/>
          </ac:spMkLst>
        </pc:spChg>
        <pc:spChg chg="add del mod">
          <ac:chgData name="Michelle Heysmond" userId="b1cc20ec-a078-4280-96a0-ac409b80437e" providerId="ADAL" clId="{84959B94-393E-4E8D-AC64-564D4DD6BC45}" dt="2023-10-05T06:29:00.951" v="179" actId="478"/>
          <ac:spMkLst>
            <pc:docMk/>
            <pc:sldMk cId="3322481369" sldId="260"/>
            <ac:spMk id="4" creationId="{24ACB2FC-1141-9046-6BDC-8EE19AD996BC}"/>
          </ac:spMkLst>
        </pc:spChg>
        <pc:spChg chg="add del mod">
          <ac:chgData name="Michelle Heysmond" userId="b1cc20ec-a078-4280-96a0-ac409b80437e" providerId="ADAL" clId="{84959B94-393E-4E8D-AC64-564D4DD6BC45}" dt="2023-10-05T06:29:21.033" v="224" actId="478"/>
          <ac:spMkLst>
            <pc:docMk/>
            <pc:sldMk cId="3322481369" sldId="260"/>
            <ac:spMk id="7" creationId="{1840FB40-2B80-730E-F60B-CC9A4493957D}"/>
          </ac:spMkLst>
        </pc:spChg>
        <pc:picChg chg="add del">
          <ac:chgData name="Michelle Heysmond" userId="b1cc20ec-a078-4280-96a0-ac409b80437e" providerId="ADAL" clId="{84959B94-393E-4E8D-AC64-564D4DD6BC45}" dt="2023-10-05T06:29:17.604" v="223" actId="478"/>
          <ac:picMkLst>
            <pc:docMk/>
            <pc:sldMk cId="3322481369" sldId="260"/>
            <ac:picMk id="5" creationId="{9DD62092-2DF7-9592-D06D-D1B72A2968B3}"/>
          </ac:picMkLst>
        </pc:picChg>
      </pc:sldChg>
      <pc:sldChg chg="addSp delSp mod">
        <pc:chgData name="Michelle Heysmond" userId="b1cc20ec-a078-4280-96a0-ac409b80437e" providerId="ADAL" clId="{84959B94-393E-4E8D-AC64-564D4DD6BC45}" dt="2023-10-04T17:07:51.093" v="2" actId="478"/>
        <pc:sldMkLst>
          <pc:docMk/>
          <pc:sldMk cId="1696763468" sldId="262"/>
        </pc:sldMkLst>
        <pc:spChg chg="del">
          <ac:chgData name="Michelle Heysmond" userId="b1cc20ec-a078-4280-96a0-ac409b80437e" providerId="ADAL" clId="{84959B94-393E-4E8D-AC64-564D4DD6BC45}" dt="2023-10-04T17:07:51.093" v="2" actId="478"/>
          <ac:spMkLst>
            <pc:docMk/>
            <pc:sldMk cId="1696763468" sldId="262"/>
            <ac:spMk id="2" creationId="{80FFDBF4-B7F1-CB09-AE9E-C88CA014237A}"/>
          </ac:spMkLst>
        </pc:spChg>
        <pc:spChg chg="del">
          <ac:chgData name="Michelle Heysmond" userId="b1cc20ec-a078-4280-96a0-ac409b80437e" providerId="ADAL" clId="{84959B94-393E-4E8D-AC64-564D4DD6BC45}" dt="2023-10-04T17:07:49.445" v="1" actId="478"/>
          <ac:spMkLst>
            <pc:docMk/>
            <pc:sldMk cId="1696763468" sldId="262"/>
            <ac:spMk id="3" creationId="{D3604BF3-69A5-2BBD-D3DF-D31D00EB1710}"/>
          </ac:spMkLst>
        </pc:spChg>
        <pc:picChg chg="add">
          <ac:chgData name="Michelle Heysmond" userId="b1cc20ec-a078-4280-96a0-ac409b80437e" providerId="ADAL" clId="{84959B94-393E-4E8D-AC64-564D4DD6BC45}" dt="2023-10-04T17:07:46.198" v="0" actId="22"/>
          <ac:picMkLst>
            <pc:docMk/>
            <pc:sldMk cId="1696763468" sldId="262"/>
            <ac:picMk id="5" creationId="{C632E02B-3E21-0BF1-DBE0-870CA847F85F}"/>
          </ac:picMkLst>
        </pc:picChg>
      </pc:sldChg>
      <pc:sldChg chg="modSp new mod">
        <pc:chgData name="Michelle Heysmond" userId="b1cc20ec-a078-4280-96a0-ac409b80437e" providerId="ADAL" clId="{84959B94-393E-4E8D-AC64-564D4DD6BC45}" dt="2023-10-04T17:20:56.780" v="37" actId="20577"/>
        <pc:sldMkLst>
          <pc:docMk/>
          <pc:sldMk cId="1270082479" sldId="263"/>
        </pc:sldMkLst>
        <pc:spChg chg="mod">
          <ac:chgData name="Michelle Heysmond" userId="b1cc20ec-a078-4280-96a0-ac409b80437e" providerId="ADAL" clId="{84959B94-393E-4E8D-AC64-564D4DD6BC45}" dt="2023-10-04T17:20:52.878" v="33" actId="20577"/>
          <ac:spMkLst>
            <pc:docMk/>
            <pc:sldMk cId="1270082479" sldId="263"/>
            <ac:spMk id="2" creationId="{77ACF453-6B36-DE38-45CA-66BC09083F3E}"/>
          </ac:spMkLst>
        </pc:spChg>
        <pc:spChg chg="mod">
          <ac:chgData name="Michelle Heysmond" userId="b1cc20ec-a078-4280-96a0-ac409b80437e" providerId="ADAL" clId="{84959B94-393E-4E8D-AC64-564D4DD6BC45}" dt="2023-10-04T17:20:56.780" v="37" actId="20577"/>
          <ac:spMkLst>
            <pc:docMk/>
            <pc:sldMk cId="1270082479" sldId="263"/>
            <ac:spMk id="3" creationId="{842D0CC1-3728-56B6-6E56-FD562090C1DE}"/>
          </ac:spMkLst>
        </pc:spChg>
      </pc:sldChg>
      <pc:sldChg chg="modSp new mod">
        <pc:chgData name="Michelle Heysmond" userId="b1cc20ec-a078-4280-96a0-ac409b80437e" providerId="ADAL" clId="{84959B94-393E-4E8D-AC64-564D4DD6BC45}" dt="2023-10-04T17:23:54.890" v="51" actId="115"/>
        <pc:sldMkLst>
          <pc:docMk/>
          <pc:sldMk cId="698343625" sldId="264"/>
        </pc:sldMkLst>
        <pc:spChg chg="mod">
          <ac:chgData name="Michelle Heysmond" userId="b1cc20ec-a078-4280-96a0-ac409b80437e" providerId="ADAL" clId="{84959B94-393E-4E8D-AC64-564D4DD6BC45}" dt="2023-10-04T17:23:54.890" v="51" actId="115"/>
          <ac:spMkLst>
            <pc:docMk/>
            <pc:sldMk cId="698343625" sldId="264"/>
            <ac:spMk id="2" creationId="{A50F4F5B-A6DC-8505-B3CA-BBD6F5FE60E6}"/>
          </ac:spMkLst>
        </pc:spChg>
        <pc:spChg chg="mod">
          <ac:chgData name="Michelle Heysmond" userId="b1cc20ec-a078-4280-96a0-ac409b80437e" providerId="ADAL" clId="{84959B94-393E-4E8D-AC64-564D4DD6BC45}" dt="2023-10-04T17:23:42.071" v="40" actId="20577"/>
          <ac:spMkLst>
            <pc:docMk/>
            <pc:sldMk cId="698343625" sldId="264"/>
            <ac:spMk id="3" creationId="{E1917468-58B4-3DD2-32C2-D71380A454F1}"/>
          </ac:spMkLst>
        </pc:spChg>
      </pc:sldChg>
      <pc:sldChg chg="modSp new mod">
        <pc:chgData name="Michelle Heysmond" userId="b1cc20ec-a078-4280-96a0-ac409b80437e" providerId="ADAL" clId="{84959B94-393E-4E8D-AC64-564D4DD6BC45}" dt="2023-10-04T18:03:19.125" v="65" actId="20577"/>
        <pc:sldMkLst>
          <pc:docMk/>
          <pc:sldMk cId="3117826886" sldId="265"/>
        </pc:sldMkLst>
        <pc:spChg chg="mod">
          <ac:chgData name="Michelle Heysmond" userId="b1cc20ec-a078-4280-96a0-ac409b80437e" providerId="ADAL" clId="{84959B94-393E-4E8D-AC64-564D4DD6BC45}" dt="2023-10-04T18:03:19.125" v="65" actId="20577"/>
          <ac:spMkLst>
            <pc:docMk/>
            <pc:sldMk cId="3117826886" sldId="265"/>
            <ac:spMk id="2" creationId="{343BCF3F-5E8E-D2D6-2E9D-C747E67847CE}"/>
          </ac:spMkLst>
        </pc:spChg>
      </pc:sldChg>
    </pc:docChg>
  </pc:docChgLst>
  <pc:docChgLst>
    <pc:chgData name="Michelle Heysmond" userId="b1cc20ec-a078-4280-96a0-ac409b80437e" providerId="ADAL" clId="{3BD99B28-ACB8-420E-B31C-18FE494C371E}"/>
    <pc:docChg chg="undo custSel modSld">
      <pc:chgData name="Michelle Heysmond" userId="b1cc20ec-a078-4280-96a0-ac409b80437e" providerId="ADAL" clId="{3BD99B28-ACB8-420E-B31C-18FE494C371E}" dt="2023-11-12T15:40:38.441" v="88" actId="1076"/>
      <pc:docMkLst>
        <pc:docMk/>
      </pc:docMkLst>
      <pc:sldChg chg="addSp modSp mod">
        <pc:chgData name="Michelle Heysmond" userId="b1cc20ec-a078-4280-96a0-ac409b80437e" providerId="ADAL" clId="{3BD99B28-ACB8-420E-B31C-18FE494C371E}" dt="2023-11-12T15:40:38.441" v="88" actId="1076"/>
        <pc:sldMkLst>
          <pc:docMk/>
          <pc:sldMk cId="77538491" sldId="257"/>
        </pc:sldMkLst>
        <pc:spChg chg="add mod">
          <ac:chgData name="Michelle Heysmond" userId="b1cc20ec-a078-4280-96a0-ac409b80437e" providerId="ADAL" clId="{3BD99B28-ACB8-420E-B31C-18FE494C371E}" dt="2023-11-12T15:40:38.441" v="88" actId="1076"/>
          <ac:spMkLst>
            <pc:docMk/>
            <pc:sldMk cId="77538491" sldId="257"/>
            <ac:spMk id="4" creationId="{EB689FBF-DDF7-3253-2333-5744A0F34AFA}"/>
          </ac:spMkLst>
        </pc:spChg>
      </pc:sldChg>
      <pc:sldChg chg="addSp delSp mod">
        <pc:chgData name="Michelle Heysmond" userId="b1cc20ec-a078-4280-96a0-ac409b80437e" providerId="ADAL" clId="{3BD99B28-ACB8-420E-B31C-18FE494C371E}" dt="2023-11-12T15:39:28.678" v="1" actId="22"/>
        <pc:sldMkLst>
          <pc:docMk/>
          <pc:sldMk cId="698343625" sldId="264"/>
        </pc:sldMkLst>
        <pc:spChg chg="add del">
          <ac:chgData name="Michelle Heysmond" userId="b1cc20ec-a078-4280-96a0-ac409b80437e" providerId="ADAL" clId="{3BD99B28-ACB8-420E-B31C-18FE494C371E}" dt="2023-11-12T15:39:28.678" v="1" actId="22"/>
          <ac:spMkLst>
            <pc:docMk/>
            <pc:sldMk cId="698343625" sldId="264"/>
            <ac:spMk id="5" creationId="{F604EFA4-4518-813C-D565-7AD9EA4279B1}"/>
          </ac:spMkLst>
        </pc:spChg>
      </pc:sldChg>
    </pc:docChg>
  </pc:docChgLst>
  <pc:docChgLst>
    <pc:chgData name="Michelle Heysmond" userId="b1cc20ec-a078-4280-96a0-ac409b80437e" providerId="ADAL" clId="{7F27B5C4-BC50-4D35-92B1-34AE40D40362}"/>
    <pc:docChg chg="undo custSel modSld">
      <pc:chgData name="Michelle Heysmond" userId="b1cc20ec-a078-4280-96a0-ac409b80437e" providerId="ADAL" clId="{7F27B5C4-BC50-4D35-92B1-34AE40D40362}" dt="2024-09-29T09:06:39.462" v="1799" actId="20577"/>
      <pc:docMkLst>
        <pc:docMk/>
      </pc:docMkLst>
      <pc:sldChg chg="modSp mod">
        <pc:chgData name="Michelle Heysmond" userId="b1cc20ec-a078-4280-96a0-ac409b80437e" providerId="ADAL" clId="{7F27B5C4-BC50-4D35-92B1-34AE40D40362}" dt="2024-09-29T08:42:14.419" v="882" actId="115"/>
        <pc:sldMkLst>
          <pc:docMk/>
          <pc:sldMk cId="2825003749" sldId="256"/>
        </pc:sldMkLst>
        <pc:spChg chg="mod">
          <ac:chgData name="Michelle Heysmond" userId="b1cc20ec-a078-4280-96a0-ac409b80437e" providerId="ADAL" clId="{7F27B5C4-BC50-4D35-92B1-34AE40D40362}" dt="2024-09-29T08:07:01.662" v="173" actId="1076"/>
          <ac:spMkLst>
            <pc:docMk/>
            <pc:sldMk cId="2825003749" sldId="256"/>
            <ac:spMk id="2" creationId="{B32EC12F-454A-2B39-3418-8326D0A45952}"/>
          </ac:spMkLst>
        </pc:spChg>
        <pc:spChg chg="mod">
          <ac:chgData name="Michelle Heysmond" userId="b1cc20ec-a078-4280-96a0-ac409b80437e" providerId="ADAL" clId="{7F27B5C4-BC50-4D35-92B1-34AE40D40362}" dt="2024-09-29T08:42:14.419" v="882" actId="115"/>
          <ac:spMkLst>
            <pc:docMk/>
            <pc:sldMk cId="2825003749" sldId="256"/>
            <ac:spMk id="3" creationId="{D5E64399-2128-EC5D-3B50-88D6C3B56A61}"/>
          </ac:spMkLst>
        </pc:spChg>
      </pc:sldChg>
      <pc:sldChg chg="modSp mod">
        <pc:chgData name="Michelle Heysmond" userId="b1cc20ec-a078-4280-96a0-ac409b80437e" providerId="ADAL" clId="{7F27B5C4-BC50-4D35-92B1-34AE40D40362}" dt="2024-09-29T08:42:08.225" v="881" actId="20577"/>
        <pc:sldMkLst>
          <pc:docMk/>
          <pc:sldMk cId="77538491" sldId="257"/>
        </pc:sldMkLst>
        <pc:spChg chg="mod">
          <ac:chgData name="Michelle Heysmond" userId="b1cc20ec-a078-4280-96a0-ac409b80437e" providerId="ADAL" clId="{7F27B5C4-BC50-4D35-92B1-34AE40D40362}" dt="2024-09-29T08:42:08.225" v="881" actId="20577"/>
          <ac:spMkLst>
            <pc:docMk/>
            <pc:sldMk cId="77538491" sldId="257"/>
            <ac:spMk id="3" creationId="{1983D454-2070-52DD-DE5A-883965010ACE}"/>
          </ac:spMkLst>
        </pc:spChg>
        <pc:spChg chg="mod">
          <ac:chgData name="Michelle Heysmond" userId="b1cc20ec-a078-4280-96a0-ac409b80437e" providerId="ADAL" clId="{7F27B5C4-BC50-4D35-92B1-34AE40D40362}" dt="2024-09-29T08:41:54.009" v="877" actId="1076"/>
          <ac:spMkLst>
            <pc:docMk/>
            <pc:sldMk cId="77538491" sldId="257"/>
            <ac:spMk id="4" creationId="{EB689FBF-DDF7-3253-2333-5744A0F34AFA}"/>
          </ac:spMkLst>
        </pc:spChg>
      </pc:sldChg>
      <pc:sldChg chg="modSp mod">
        <pc:chgData name="Michelle Heysmond" userId="b1cc20ec-a078-4280-96a0-ac409b80437e" providerId="ADAL" clId="{7F27B5C4-BC50-4D35-92B1-34AE40D40362}" dt="2024-09-29T08:11:28.750" v="182" actId="732"/>
        <pc:sldMkLst>
          <pc:docMk/>
          <pc:sldMk cId="3442845245" sldId="258"/>
        </pc:sldMkLst>
        <pc:picChg chg="mod modCrop">
          <ac:chgData name="Michelle Heysmond" userId="b1cc20ec-a078-4280-96a0-ac409b80437e" providerId="ADAL" clId="{7F27B5C4-BC50-4D35-92B1-34AE40D40362}" dt="2024-09-29T08:11:28.750" v="182" actId="732"/>
          <ac:picMkLst>
            <pc:docMk/>
            <pc:sldMk cId="3442845245" sldId="258"/>
            <ac:picMk id="5" creationId="{A6DEA0DA-4490-0F64-760D-301D20A75DA1}"/>
          </ac:picMkLst>
        </pc:picChg>
      </pc:sldChg>
      <pc:sldChg chg="addSp modSp mod">
        <pc:chgData name="Michelle Heysmond" userId="b1cc20ec-a078-4280-96a0-ac409b80437e" providerId="ADAL" clId="{7F27B5C4-BC50-4D35-92B1-34AE40D40362}" dt="2024-09-29T08:12:27.174" v="185" actId="14100"/>
        <pc:sldMkLst>
          <pc:docMk/>
          <pc:sldMk cId="3322481369" sldId="260"/>
        </pc:sldMkLst>
        <pc:spChg chg="mod">
          <ac:chgData name="Michelle Heysmond" userId="b1cc20ec-a078-4280-96a0-ac409b80437e" providerId="ADAL" clId="{7F27B5C4-BC50-4D35-92B1-34AE40D40362}" dt="2024-09-29T08:11:51.406" v="183" actId="1076"/>
          <ac:spMkLst>
            <pc:docMk/>
            <pc:sldMk cId="3322481369" sldId="260"/>
            <ac:spMk id="2" creationId="{5CA57737-6D39-1199-B4F4-BDF64A3B5CCF}"/>
          </ac:spMkLst>
        </pc:spChg>
        <pc:picChg chg="add mod">
          <ac:chgData name="Michelle Heysmond" userId="b1cc20ec-a078-4280-96a0-ac409b80437e" providerId="ADAL" clId="{7F27B5C4-BC50-4D35-92B1-34AE40D40362}" dt="2024-09-29T08:12:27.174" v="185" actId="14100"/>
          <ac:picMkLst>
            <pc:docMk/>
            <pc:sldMk cId="3322481369" sldId="260"/>
            <ac:picMk id="1026" creationId="{0160FE20-1A77-43D7-0BE0-D9685830E037}"/>
          </ac:picMkLst>
        </pc:picChg>
      </pc:sldChg>
      <pc:sldChg chg="addSp delSp modSp mod">
        <pc:chgData name="Michelle Heysmond" userId="b1cc20ec-a078-4280-96a0-ac409b80437e" providerId="ADAL" clId="{7F27B5C4-BC50-4D35-92B1-34AE40D40362}" dt="2024-09-29T09:00:48.339" v="1709" actId="1076"/>
        <pc:sldMkLst>
          <pc:docMk/>
          <pc:sldMk cId="3400701677" sldId="261"/>
        </pc:sldMkLst>
        <pc:spChg chg="add del mod">
          <ac:chgData name="Michelle Heysmond" userId="b1cc20ec-a078-4280-96a0-ac409b80437e" providerId="ADAL" clId="{7F27B5C4-BC50-4D35-92B1-34AE40D40362}" dt="2024-09-29T08:59:29.493" v="1557"/>
          <ac:spMkLst>
            <pc:docMk/>
            <pc:sldMk cId="3400701677" sldId="261"/>
            <ac:spMk id="2" creationId="{E9C050B6-2D73-CF52-E2E8-1E6921ABB060}"/>
          </ac:spMkLst>
        </pc:spChg>
        <pc:spChg chg="add mod">
          <ac:chgData name="Michelle Heysmond" userId="b1cc20ec-a078-4280-96a0-ac409b80437e" providerId="ADAL" clId="{7F27B5C4-BC50-4D35-92B1-34AE40D40362}" dt="2024-09-29T09:00:48.339" v="1709" actId="1076"/>
          <ac:spMkLst>
            <pc:docMk/>
            <pc:sldMk cId="3400701677" sldId="261"/>
            <ac:spMk id="3" creationId="{DFBC028F-C71D-77D8-2ACC-D9BB64DBB220}"/>
          </ac:spMkLst>
        </pc:spChg>
        <pc:picChg chg="mod">
          <ac:chgData name="Michelle Heysmond" userId="b1cc20ec-a078-4280-96a0-ac409b80437e" providerId="ADAL" clId="{7F27B5C4-BC50-4D35-92B1-34AE40D40362}" dt="2024-09-29T08:59:24.736" v="1553" actId="1076"/>
          <ac:picMkLst>
            <pc:docMk/>
            <pc:sldMk cId="3400701677" sldId="261"/>
            <ac:picMk id="5" creationId="{2572511C-2898-4AB4-6B5E-F3C3F44A41AF}"/>
          </ac:picMkLst>
        </pc:picChg>
      </pc:sldChg>
      <pc:sldChg chg="addSp delSp modSp mod">
        <pc:chgData name="Michelle Heysmond" userId="b1cc20ec-a078-4280-96a0-ac409b80437e" providerId="ADAL" clId="{7F27B5C4-BC50-4D35-92B1-34AE40D40362}" dt="2024-09-29T09:06:39.462" v="1799" actId="20577"/>
        <pc:sldMkLst>
          <pc:docMk/>
          <pc:sldMk cId="1696763468" sldId="262"/>
        </pc:sldMkLst>
        <pc:spChg chg="add del mod">
          <ac:chgData name="Michelle Heysmond" userId="b1cc20ec-a078-4280-96a0-ac409b80437e" providerId="ADAL" clId="{7F27B5C4-BC50-4D35-92B1-34AE40D40362}" dt="2024-09-29T08:48:43.210" v="1110"/>
          <ac:spMkLst>
            <pc:docMk/>
            <pc:sldMk cId="1696763468" sldId="262"/>
            <ac:spMk id="2" creationId="{17342AB8-4EB8-D554-9694-E52E71056D2B}"/>
          </ac:spMkLst>
        </pc:spChg>
        <pc:spChg chg="add del mod">
          <ac:chgData name="Michelle Heysmond" userId="b1cc20ec-a078-4280-96a0-ac409b80437e" providerId="ADAL" clId="{7F27B5C4-BC50-4D35-92B1-34AE40D40362}" dt="2024-09-29T08:48:51.537" v="1113"/>
          <ac:spMkLst>
            <pc:docMk/>
            <pc:sldMk cId="1696763468" sldId="262"/>
            <ac:spMk id="3" creationId="{C9DC9BB1-BAA4-CF5A-73AF-C1B425E41D9E}"/>
          </ac:spMkLst>
        </pc:spChg>
        <pc:spChg chg="add mod">
          <ac:chgData name="Michelle Heysmond" userId="b1cc20ec-a078-4280-96a0-ac409b80437e" providerId="ADAL" clId="{7F27B5C4-BC50-4D35-92B1-34AE40D40362}" dt="2024-09-29T08:54:32.036" v="1486" actId="403"/>
          <ac:spMkLst>
            <pc:docMk/>
            <pc:sldMk cId="1696763468" sldId="262"/>
            <ac:spMk id="4" creationId="{91C09223-C2C3-7624-3368-5E7C7913E9FF}"/>
          </ac:spMkLst>
        </pc:spChg>
        <pc:spChg chg="add del mod">
          <ac:chgData name="Michelle Heysmond" userId="b1cc20ec-a078-4280-96a0-ac409b80437e" providerId="ADAL" clId="{7F27B5C4-BC50-4D35-92B1-34AE40D40362}" dt="2024-09-29T08:53:12.983" v="1446"/>
          <ac:spMkLst>
            <pc:docMk/>
            <pc:sldMk cId="1696763468" sldId="262"/>
            <ac:spMk id="6" creationId="{A52AF61C-8741-2334-37E2-2DBA86E10DE6}"/>
          </ac:spMkLst>
        </pc:spChg>
        <pc:spChg chg="add mod">
          <ac:chgData name="Michelle Heysmond" userId="b1cc20ec-a078-4280-96a0-ac409b80437e" providerId="ADAL" clId="{7F27B5C4-BC50-4D35-92B1-34AE40D40362}" dt="2024-09-29T09:06:39.462" v="1799" actId="20577"/>
          <ac:spMkLst>
            <pc:docMk/>
            <pc:sldMk cId="1696763468" sldId="262"/>
            <ac:spMk id="7" creationId="{51A22BF2-30F7-3F7A-9701-8B30541204F8}"/>
          </ac:spMkLst>
        </pc:spChg>
        <pc:picChg chg="mod">
          <ac:chgData name="Michelle Heysmond" userId="b1cc20ec-a078-4280-96a0-ac409b80437e" providerId="ADAL" clId="{7F27B5C4-BC50-4D35-92B1-34AE40D40362}" dt="2024-09-29T08:48:36.801" v="1106" actId="1076"/>
          <ac:picMkLst>
            <pc:docMk/>
            <pc:sldMk cId="1696763468" sldId="262"/>
            <ac:picMk id="5" creationId="{C632E02B-3E21-0BF1-DBE0-870CA847F85F}"/>
          </ac:picMkLst>
        </pc:picChg>
      </pc:sldChg>
      <pc:sldChg chg="modSp mod">
        <pc:chgData name="Michelle Heysmond" userId="b1cc20ec-a078-4280-96a0-ac409b80437e" providerId="ADAL" clId="{7F27B5C4-BC50-4D35-92B1-34AE40D40362}" dt="2024-09-29T09:00:58.294" v="1710" actId="115"/>
        <pc:sldMkLst>
          <pc:docMk/>
          <pc:sldMk cId="1270082479" sldId="263"/>
        </pc:sldMkLst>
        <pc:spChg chg="mod">
          <ac:chgData name="Michelle Heysmond" userId="b1cc20ec-a078-4280-96a0-ac409b80437e" providerId="ADAL" clId="{7F27B5C4-BC50-4D35-92B1-34AE40D40362}" dt="2024-09-29T09:00:58.294" v="1710" actId="115"/>
          <ac:spMkLst>
            <pc:docMk/>
            <pc:sldMk cId="1270082479" sldId="263"/>
            <ac:spMk id="2" creationId="{77ACF453-6B36-DE38-45CA-66BC09083F3E}"/>
          </ac:spMkLst>
        </pc:spChg>
        <pc:spChg chg="mod">
          <ac:chgData name="Michelle Heysmond" userId="b1cc20ec-a078-4280-96a0-ac409b80437e" providerId="ADAL" clId="{7F27B5C4-BC50-4D35-92B1-34AE40D40362}" dt="2024-09-29T08:17:53.533" v="563" actId="14100"/>
          <ac:spMkLst>
            <pc:docMk/>
            <pc:sldMk cId="1270082479" sldId="263"/>
            <ac:spMk id="3" creationId="{842D0CC1-3728-56B6-6E56-FD562090C1DE}"/>
          </ac:spMkLst>
        </pc:spChg>
      </pc:sldChg>
      <pc:sldChg chg="addSp delSp modSp mod">
        <pc:chgData name="Michelle Heysmond" userId="b1cc20ec-a078-4280-96a0-ac409b80437e" providerId="ADAL" clId="{7F27B5C4-BC50-4D35-92B1-34AE40D40362}" dt="2024-09-29T08:58:49.200" v="1552" actId="20577"/>
        <pc:sldMkLst>
          <pc:docMk/>
          <pc:sldMk cId="698343625" sldId="264"/>
        </pc:sldMkLst>
        <pc:spChg chg="mod">
          <ac:chgData name="Michelle Heysmond" userId="b1cc20ec-a078-4280-96a0-ac409b80437e" providerId="ADAL" clId="{7F27B5C4-BC50-4D35-92B1-34AE40D40362}" dt="2024-09-29T08:21:35.695" v="864" actId="1076"/>
          <ac:spMkLst>
            <pc:docMk/>
            <pc:sldMk cId="698343625" sldId="264"/>
            <ac:spMk id="2" creationId="{A50F4F5B-A6DC-8505-B3CA-BBD6F5FE60E6}"/>
          </ac:spMkLst>
        </pc:spChg>
        <pc:spChg chg="mod">
          <ac:chgData name="Michelle Heysmond" userId="b1cc20ec-a078-4280-96a0-ac409b80437e" providerId="ADAL" clId="{7F27B5C4-BC50-4D35-92B1-34AE40D40362}" dt="2024-09-29T08:18:19.871" v="607" actId="1076"/>
          <ac:spMkLst>
            <pc:docMk/>
            <pc:sldMk cId="698343625" sldId="264"/>
            <ac:spMk id="3" creationId="{E1917468-58B4-3DD2-32C2-D71380A454F1}"/>
          </ac:spMkLst>
        </pc:spChg>
        <pc:spChg chg="add del mod">
          <ac:chgData name="Michelle Heysmond" userId="b1cc20ec-a078-4280-96a0-ac409b80437e" providerId="ADAL" clId="{7F27B5C4-BC50-4D35-92B1-34AE40D40362}" dt="2024-09-29T08:58:49.200" v="1552" actId="20577"/>
          <ac:spMkLst>
            <pc:docMk/>
            <pc:sldMk cId="698343625" sldId="264"/>
            <ac:spMk id="4" creationId="{09B114A6-7A3C-FBE5-E235-D319A6D3A28E}"/>
          </ac:spMkLst>
        </pc:spChg>
      </pc:sldChg>
      <pc:sldChg chg="addSp modSp mod">
        <pc:chgData name="Michelle Heysmond" userId="b1cc20ec-a078-4280-96a0-ac409b80437e" providerId="ADAL" clId="{7F27B5C4-BC50-4D35-92B1-34AE40D40362}" dt="2024-09-29T09:02:31.520" v="1752" actId="1076"/>
        <pc:sldMkLst>
          <pc:docMk/>
          <pc:sldMk cId="3117826886" sldId="265"/>
        </pc:sldMkLst>
        <pc:spChg chg="mod">
          <ac:chgData name="Michelle Heysmond" userId="b1cc20ec-a078-4280-96a0-ac409b80437e" providerId="ADAL" clId="{7F27B5C4-BC50-4D35-92B1-34AE40D40362}" dt="2024-09-29T09:01:18.216" v="1714" actId="1076"/>
          <ac:spMkLst>
            <pc:docMk/>
            <pc:sldMk cId="3117826886" sldId="265"/>
            <ac:spMk id="2" creationId="{343BCF3F-5E8E-D2D6-2E9D-C747E67847CE}"/>
          </ac:spMkLst>
        </pc:spChg>
        <pc:spChg chg="mod">
          <ac:chgData name="Michelle Heysmond" userId="b1cc20ec-a078-4280-96a0-ac409b80437e" providerId="ADAL" clId="{7F27B5C4-BC50-4D35-92B1-34AE40D40362}" dt="2024-09-29T09:02:31.520" v="1752" actId="1076"/>
          <ac:spMkLst>
            <pc:docMk/>
            <pc:sldMk cId="3117826886" sldId="265"/>
            <ac:spMk id="3" creationId="{B3F94985-0780-37F1-C038-A26A3BF12AE9}"/>
          </ac:spMkLst>
        </pc:spChg>
        <pc:spChg chg="add mod">
          <ac:chgData name="Michelle Heysmond" userId="b1cc20ec-a078-4280-96a0-ac409b80437e" providerId="ADAL" clId="{7F27B5C4-BC50-4D35-92B1-34AE40D40362}" dt="2024-09-29T09:01:39.810" v="1739" actId="403"/>
          <ac:spMkLst>
            <pc:docMk/>
            <pc:sldMk cId="3117826886" sldId="265"/>
            <ac:spMk id="4" creationId="{636A4680-0D46-BD73-35CC-219468700CD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799D-47BE-D577-B711-EEB7C7528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3FC742-D585-E9B0-B18E-B22F80F6C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D8134-3010-A50E-5017-8415C7478BA6}"/>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278B08B9-EC10-ED30-C063-6565666002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8419E-932C-0705-164D-D1FA74AA175C}"/>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78625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F23FC-8EA2-F644-67B3-B68740DF19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33C270-E37C-0CB1-0468-D72AEE85DE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E986F9-8E1D-F46D-A240-1A80BE250F56}"/>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81196B3C-A256-4A47-D89C-44B890844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C3AF4-0F75-BA8C-DF12-27DDBFDB67B8}"/>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375536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484FA-5F24-DFE8-7619-AF4FFE239A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70D113-7E34-3398-1746-26224441E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B3270-9A94-5B88-59BD-90996E8862AB}"/>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2F7594DD-C884-A19F-FD08-EC126A2278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82EF8-0A7D-D640-3A40-90A12F40D733}"/>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59630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E26F-D26D-40EA-8DBF-1816E641C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19405-12D0-6E0B-5981-E3DCDACF83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C8D8B-8407-3A33-4DB0-98C302A7C385}"/>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3593161E-6D5E-A6FA-84DA-ED6598C9F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99252-4A34-B0B6-154D-A157EA65FCF7}"/>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357218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F6F5-EEF5-5A77-0A46-DD9C572FE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74B18C-74CB-D5FB-7E02-1AA81DDA3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227E9-5DB2-2DEF-BC28-FCD2DF05F945}"/>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35B2015C-F36E-BD80-763B-6AACF60FE7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B3015-5ED7-E9E6-3098-1EFDF5652873}"/>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218904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3259-D52B-7A43-369B-E8E7838BD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5A0CB6-C4EC-2072-9124-6FF0FFDD9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7F09E8-0049-4D94-113F-3BAB8A266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EC8FDB-3734-1171-9A58-C894C3743FF2}"/>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6" name="Footer Placeholder 5">
            <a:extLst>
              <a:ext uri="{FF2B5EF4-FFF2-40B4-BE49-F238E27FC236}">
                <a16:creationId xmlns:a16="http://schemas.microsoft.com/office/drawing/2014/main" id="{2DCE4A3F-94B1-4645-CF89-6D598A1961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72457-EA5D-A7CD-9BE0-2C95D1B8D346}"/>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320787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9001-8D3A-00D5-9117-20CDF60F78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EABC5A-5C1C-BEC8-6B2C-889B04C1D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3E05D-B322-4FF3-DAE9-DAEB81DB9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80D227-847A-A3B7-1025-B24F71996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BFF50-001B-8EBB-C46A-AB94DEF43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743F34-0FAE-94B3-0088-658357A06F02}"/>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8" name="Footer Placeholder 7">
            <a:extLst>
              <a:ext uri="{FF2B5EF4-FFF2-40B4-BE49-F238E27FC236}">
                <a16:creationId xmlns:a16="http://schemas.microsoft.com/office/drawing/2014/main" id="{5646494E-15C2-7587-4C40-B3BC833B86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51D71-BC05-0218-47B0-0ABA702723A6}"/>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96704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05CB-FD1E-52CA-660C-997F8BACCE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EA8FA7-C961-9D73-92BF-3BB2A38C76B1}"/>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4" name="Footer Placeholder 3">
            <a:extLst>
              <a:ext uri="{FF2B5EF4-FFF2-40B4-BE49-F238E27FC236}">
                <a16:creationId xmlns:a16="http://schemas.microsoft.com/office/drawing/2014/main" id="{A7B13FF0-9ECC-AD34-12AD-403C2E9570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8ABE41-3DD7-7137-2E91-95B8D0B8AF56}"/>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6635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EFD9B-73D5-A071-FFB7-9A76242BAE36}"/>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3" name="Footer Placeholder 2">
            <a:extLst>
              <a:ext uri="{FF2B5EF4-FFF2-40B4-BE49-F238E27FC236}">
                <a16:creationId xmlns:a16="http://schemas.microsoft.com/office/drawing/2014/main" id="{5F271AF7-B2C0-B3C9-C6A8-E7BCDF20A6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51E48B-9E1A-7539-8A92-79A6873ACACF}"/>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23989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A6E0-50FB-7619-BC4D-1154CF2FB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1554AA-8ED5-0870-3B68-7593A6CBC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6A421-40BB-D97F-670C-8A4A6DDBC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AAEE-E20A-D6BB-9A9B-93190D6336C8}"/>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6" name="Footer Placeholder 5">
            <a:extLst>
              <a:ext uri="{FF2B5EF4-FFF2-40B4-BE49-F238E27FC236}">
                <a16:creationId xmlns:a16="http://schemas.microsoft.com/office/drawing/2014/main" id="{7C114765-BD96-75CB-6F72-CAD8B7D7D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9B6C9F-238F-A020-1477-43933838CBBA}"/>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28096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4963-3D73-C87C-217B-9AB383BCE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CD2E59-BA6A-653B-F79C-CAD501DEF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3F17EA-5B13-DF77-CA06-97627185C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79021-0F83-4012-7169-A14E8F132343}"/>
              </a:ext>
            </a:extLst>
          </p:cNvPr>
          <p:cNvSpPr>
            <a:spLocks noGrp="1"/>
          </p:cNvSpPr>
          <p:nvPr>
            <p:ph type="dt" sz="half" idx="10"/>
          </p:nvPr>
        </p:nvSpPr>
        <p:spPr/>
        <p:txBody>
          <a:bodyPr/>
          <a:lstStyle/>
          <a:p>
            <a:fld id="{F99CFF7F-7856-4C0E-898D-64714D255D6A}" type="datetimeFigureOut">
              <a:rPr lang="en-GB" smtClean="0"/>
              <a:t>29/09/2024</a:t>
            </a:fld>
            <a:endParaRPr lang="en-GB"/>
          </a:p>
        </p:txBody>
      </p:sp>
      <p:sp>
        <p:nvSpPr>
          <p:cNvPr id="6" name="Footer Placeholder 5">
            <a:extLst>
              <a:ext uri="{FF2B5EF4-FFF2-40B4-BE49-F238E27FC236}">
                <a16:creationId xmlns:a16="http://schemas.microsoft.com/office/drawing/2014/main" id="{62E67F8D-8053-CD33-0AD9-01A638BE2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9E96-34C5-E9E7-0D47-965BE395AD08}"/>
              </a:ext>
            </a:extLst>
          </p:cNvPr>
          <p:cNvSpPr>
            <a:spLocks noGrp="1"/>
          </p:cNvSpPr>
          <p:nvPr>
            <p:ph type="sldNum" sz="quarter" idx="12"/>
          </p:nvPr>
        </p:nvSpPr>
        <p:spPr/>
        <p:txBody>
          <a:bodyPr/>
          <a:lstStyle/>
          <a:p>
            <a:fld id="{629B7F54-B688-44D8-B30B-561982EDEF49}" type="slidenum">
              <a:rPr lang="en-GB" smtClean="0"/>
              <a:t>‹#›</a:t>
            </a:fld>
            <a:endParaRPr lang="en-GB"/>
          </a:p>
        </p:txBody>
      </p:sp>
    </p:spTree>
    <p:extLst>
      <p:ext uri="{BB962C8B-B14F-4D97-AF65-F5344CB8AC3E}">
        <p14:creationId xmlns:p14="http://schemas.microsoft.com/office/powerpoint/2010/main" val="19492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9C8C4-5346-F48A-9626-73B60C023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98BC24-2AA6-E924-4475-74495A2E7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B38B7-BEE5-C8B4-FF53-19643BD3E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CFF7F-7856-4C0E-898D-64714D255D6A}" type="datetimeFigureOut">
              <a:rPr lang="en-GB" smtClean="0"/>
              <a:t>29/09/2024</a:t>
            </a:fld>
            <a:endParaRPr lang="en-GB"/>
          </a:p>
        </p:txBody>
      </p:sp>
      <p:sp>
        <p:nvSpPr>
          <p:cNvPr id="5" name="Footer Placeholder 4">
            <a:extLst>
              <a:ext uri="{FF2B5EF4-FFF2-40B4-BE49-F238E27FC236}">
                <a16:creationId xmlns:a16="http://schemas.microsoft.com/office/drawing/2014/main" id="{2626D115-BCFB-81C9-913D-A48C427B8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F23363-8A5A-0CA4-0002-A7BAE0BFC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B7F54-B688-44D8-B30B-561982EDEF49}" type="slidenum">
              <a:rPr lang="en-GB" smtClean="0"/>
              <a:t>‹#›</a:t>
            </a:fld>
            <a:endParaRPr lang="en-GB"/>
          </a:p>
        </p:txBody>
      </p:sp>
    </p:spTree>
    <p:extLst>
      <p:ext uri="{BB962C8B-B14F-4D97-AF65-F5344CB8AC3E}">
        <p14:creationId xmlns:p14="http://schemas.microsoft.com/office/powerpoint/2010/main" val="361571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xfordow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9TC8c2se0xs&amp;list=PLDuDKKBaUvlMptkmjl32wGLFzfgswaSM0&amp;index=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QN-blu9-J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onsterphonics.com/free-resources/free-videos/the-monster-so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ebooks.monsterphonics.com/parents-webinar/" TargetMode="External"/><Relationship Id="rId4" Type="http://schemas.openxmlformats.org/officeDocument/2006/relationships/hyperlink" Target="https://www.youtube.com/watch?v=AJsIpcXdI7Y"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8a4I5Uzrb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ome.oxfordowl.co.uk/reading/what-is-letters-and-sou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EA0DA-4490-0F64-760D-301D20A75DA1}"/>
              </a:ext>
            </a:extLst>
          </p:cNvPr>
          <p:cNvPicPr>
            <a:picLocks noChangeAspect="1"/>
          </p:cNvPicPr>
          <p:nvPr/>
        </p:nvPicPr>
        <p:blipFill>
          <a:blip r:embed="rId2"/>
          <a:srcRect b="3709"/>
          <a:stretch/>
        </p:blipFill>
        <p:spPr>
          <a:xfrm>
            <a:off x="1456175" y="562944"/>
            <a:ext cx="8770176" cy="5949823"/>
          </a:xfrm>
          <a:prstGeom prst="rect">
            <a:avLst/>
          </a:prstGeom>
        </p:spPr>
      </p:pic>
    </p:spTree>
    <p:extLst>
      <p:ext uri="{BB962C8B-B14F-4D97-AF65-F5344CB8AC3E}">
        <p14:creationId xmlns:p14="http://schemas.microsoft.com/office/powerpoint/2010/main" val="344284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CF3F-5E8E-D2D6-2E9D-C747E67847CE}"/>
              </a:ext>
            </a:extLst>
          </p:cNvPr>
          <p:cNvSpPr>
            <a:spLocks noGrp="1"/>
          </p:cNvSpPr>
          <p:nvPr>
            <p:ph type="title"/>
          </p:nvPr>
        </p:nvSpPr>
        <p:spPr>
          <a:xfrm>
            <a:off x="604935" y="1784706"/>
            <a:ext cx="10515600" cy="1325563"/>
          </a:xfrm>
        </p:spPr>
        <p:txBody>
          <a:bodyPr>
            <a:normAutofit fontScale="90000"/>
          </a:bodyPr>
          <a:lstStyle/>
          <a:p>
            <a:br>
              <a:rPr lang="en-GB" dirty="0"/>
            </a:br>
            <a:br>
              <a:rPr lang="en-GB" dirty="0"/>
            </a:br>
            <a:br>
              <a:rPr lang="en-GB" dirty="0"/>
            </a:br>
            <a:br>
              <a:rPr lang="en-GB" dirty="0"/>
            </a:br>
            <a:br>
              <a:rPr lang="en-GB" dirty="0"/>
            </a:br>
            <a:br>
              <a:rPr lang="en-GB" dirty="0"/>
            </a:br>
            <a:r>
              <a:rPr lang="en-GB" dirty="0">
                <a:hlinkClick r:id="rId2"/>
              </a:rPr>
              <a:t>https://www.oxfordowl.co.uk</a:t>
            </a: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B3F94985-0780-37F1-C038-A26A3BF12AE9}"/>
              </a:ext>
            </a:extLst>
          </p:cNvPr>
          <p:cNvSpPr>
            <a:spLocks noGrp="1"/>
          </p:cNvSpPr>
          <p:nvPr>
            <p:ph idx="1"/>
          </p:nvPr>
        </p:nvSpPr>
        <p:spPr>
          <a:xfrm>
            <a:off x="604935" y="3542458"/>
            <a:ext cx="10515600" cy="1421428"/>
          </a:xfrm>
        </p:spPr>
        <p:txBody>
          <a:bodyPr>
            <a:normAutofit fontScale="92500" lnSpcReduction="10000"/>
          </a:bodyPr>
          <a:lstStyle/>
          <a:p>
            <a:pPr marL="0" indent="0">
              <a:buNone/>
            </a:pPr>
            <a:r>
              <a:rPr lang="en-US" sz="3600" dirty="0">
                <a:latin typeface="Sassoon Penpals" panose="02000400000000000000" pitchFamily="50" charset="0"/>
              </a:rPr>
              <a:t>This website has lots of information on how to support your child in reading as well as e-books for your child to read during school holidays. It is free to join.</a:t>
            </a:r>
            <a:endParaRPr lang="en-GB" sz="3600" dirty="0">
              <a:latin typeface="Sassoon Penpals" panose="02000400000000000000" pitchFamily="50" charset="0"/>
            </a:endParaRPr>
          </a:p>
        </p:txBody>
      </p:sp>
      <p:sp>
        <p:nvSpPr>
          <p:cNvPr id="4" name="TextBox 3">
            <a:extLst>
              <a:ext uri="{FF2B5EF4-FFF2-40B4-BE49-F238E27FC236}">
                <a16:creationId xmlns:a16="http://schemas.microsoft.com/office/drawing/2014/main" id="{636A4680-0D46-BD73-35CC-219468700CD2}"/>
              </a:ext>
            </a:extLst>
          </p:cNvPr>
          <p:cNvSpPr txBox="1"/>
          <p:nvPr/>
        </p:nvSpPr>
        <p:spPr>
          <a:xfrm>
            <a:off x="3368351" y="755780"/>
            <a:ext cx="5225143" cy="1107996"/>
          </a:xfrm>
          <a:prstGeom prst="rect">
            <a:avLst/>
          </a:prstGeom>
          <a:noFill/>
        </p:spPr>
        <p:txBody>
          <a:bodyPr wrap="square" rtlCol="0">
            <a:spAutoFit/>
          </a:bodyPr>
          <a:lstStyle/>
          <a:p>
            <a:r>
              <a:rPr lang="en-US" sz="6600" u="sng" dirty="0">
                <a:latin typeface="Sassoon Penpals" panose="02000400000000000000" pitchFamily="50" charset="0"/>
              </a:rPr>
              <a:t>Oxford Owl</a:t>
            </a:r>
            <a:endParaRPr lang="en-GB" sz="6600" u="sng" dirty="0">
              <a:latin typeface="Sassoon Penpals" panose="02000400000000000000" pitchFamily="50" charset="0"/>
            </a:endParaRPr>
          </a:p>
        </p:txBody>
      </p:sp>
    </p:spTree>
    <p:extLst>
      <p:ext uri="{BB962C8B-B14F-4D97-AF65-F5344CB8AC3E}">
        <p14:creationId xmlns:p14="http://schemas.microsoft.com/office/powerpoint/2010/main" val="311782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14CB-462D-A1CF-B988-EC86294A6BB2}"/>
              </a:ext>
            </a:extLst>
          </p:cNvPr>
          <p:cNvSpPr>
            <a:spLocks noGrp="1"/>
          </p:cNvSpPr>
          <p:nvPr>
            <p:ph type="title"/>
          </p:nvPr>
        </p:nvSpPr>
        <p:spPr>
          <a:xfrm>
            <a:off x="1090126" y="3338512"/>
            <a:ext cx="10515600" cy="1325563"/>
          </a:xfrm>
        </p:spPr>
        <p:txBody>
          <a:bodyPr>
            <a:normAutofit fontScale="90000"/>
          </a:bodyPr>
          <a:lstStyle/>
          <a:p>
            <a:r>
              <a:rPr lang="en-GB" dirty="0">
                <a:hlinkClick r:id="rId2"/>
              </a:rPr>
              <a:t>https://www.youtube.com/watch?v=9TC8c2se0xs&amp;list=PLDuDKKBaUvlMptkmjl32wGLFzfgswaSM0&amp;index=2</a:t>
            </a:r>
            <a:br>
              <a:rPr lang="en-GB" dirty="0"/>
            </a:br>
            <a:endParaRPr lang="en-GB" dirty="0"/>
          </a:p>
        </p:txBody>
      </p:sp>
      <p:sp>
        <p:nvSpPr>
          <p:cNvPr id="3" name="Content Placeholder 2">
            <a:extLst>
              <a:ext uri="{FF2B5EF4-FFF2-40B4-BE49-F238E27FC236}">
                <a16:creationId xmlns:a16="http://schemas.microsoft.com/office/drawing/2014/main" id="{1983D454-2070-52DD-DE5A-883965010ACE}"/>
              </a:ext>
            </a:extLst>
          </p:cNvPr>
          <p:cNvSpPr>
            <a:spLocks noGrp="1"/>
          </p:cNvSpPr>
          <p:nvPr>
            <p:ph idx="1"/>
          </p:nvPr>
        </p:nvSpPr>
        <p:spPr>
          <a:xfrm>
            <a:off x="963384" y="500062"/>
            <a:ext cx="10091835" cy="1394052"/>
          </a:xfrm>
        </p:spPr>
        <p:txBody>
          <a:bodyPr>
            <a:normAutofit/>
          </a:bodyPr>
          <a:lstStyle/>
          <a:p>
            <a:pPr marL="0" indent="0">
              <a:buNone/>
            </a:pPr>
            <a:r>
              <a:rPr lang="en-US" sz="4800" u="sng" dirty="0">
                <a:latin typeface="Sassoon Penpals" panose="02000400000000000000" pitchFamily="50" charset="0"/>
              </a:rPr>
              <a:t>How to develop a love of reading</a:t>
            </a:r>
            <a:endParaRPr lang="en-GB" sz="4800" dirty="0">
              <a:latin typeface="Sassoon Penpals" panose="02000400000000000000" pitchFamily="50" charset="0"/>
            </a:endParaRPr>
          </a:p>
        </p:txBody>
      </p:sp>
      <p:sp>
        <p:nvSpPr>
          <p:cNvPr id="4" name="TextBox 3">
            <a:extLst>
              <a:ext uri="{FF2B5EF4-FFF2-40B4-BE49-F238E27FC236}">
                <a16:creationId xmlns:a16="http://schemas.microsoft.com/office/drawing/2014/main" id="{EB689FBF-DDF7-3253-2333-5744A0F34AFA}"/>
              </a:ext>
            </a:extLst>
          </p:cNvPr>
          <p:cNvSpPr txBox="1"/>
          <p:nvPr/>
        </p:nvSpPr>
        <p:spPr>
          <a:xfrm>
            <a:off x="963385" y="1417060"/>
            <a:ext cx="9668070" cy="954107"/>
          </a:xfrm>
          <a:prstGeom prst="rect">
            <a:avLst/>
          </a:prstGeom>
          <a:noFill/>
        </p:spPr>
        <p:txBody>
          <a:bodyPr wrap="square" rtlCol="0">
            <a:spAutoFit/>
          </a:bodyPr>
          <a:lstStyle/>
          <a:p>
            <a:r>
              <a:rPr lang="en-GB" sz="2800" dirty="0">
                <a:latin typeface="Sassoon Penpals" panose="02000400000000000000" pitchFamily="50" charset="0"/>
              </a:rPr>
              <a:t>Click on the link below to learn how to support your child in developing a love of reading</a:t>
            </a:r>
            <a:r>
              <a:rPr lang="en-GB" dirty="0"/>
              <a:t>.</a:t>
            </a:r>
          </a:p>
        </p:txBody>
      </p:sp>
    </p:spTree>
    <p:extLst>
      <p:ext uri="{BB962C8B-B14F-4D97-AF65-F5344CB8AC3E}">
        <p14:creationId xmlns:p14="http://schemas.microsoft.com/office/powerpoint/2010/main" val="7753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C12F-454A-2B39-3418-8326D0A45952}"/>
              </a:ext>
            </a:extLst>
          </p:cNvPr>
          <p:cNvSpPr>
            <a:spLocks noGrp="1"/>
          </p:cNvSpPr>
          <p:nvPr>
            <p:ph type="ctrTitle"/>
          </p:nvPr>
        </p:nvSpPr>
        <p:spPr>
          <a:xfrm>
            <a:off x="1122784" y="2235200"/>
            <a:ext cx="9144000" cy="2387600"/>
          </a:xfrm>
        </p:spPr>
        <p:txBody>
          <a:bodyPr>
            <a:normAutofit fontScale="90000"/>
          </a:bodyPr>
          <a:lstStyle/>
          <a:p>
            <a:r>
              <a:rPr lang="en-GB" dirty="0">
                <a:hlinkClick r:id="rId2"/>
              </a:rPr>
              <a:t>https://www.youtube.com/watch?v=oQN-blu9-Jw</a:t>
            </a:r>
            <a:br>
              <a:rPr lang="en-GB" dirty="0"/>
            </a:br>
            <a:endParaRPr lang="en-GB" dirty="0"/>
          </a:p>
        </p:txBody>
      </p:sp>
      <p:sp>
        <p:nvSpPr>
          <p:cNvPr id="3" name="Subtitle 2">
            <a:extLst>
              <a:ext uri="{FF2B5EF4-FFF2-40B4-BE49-F238E27FC236}">
                <a16:creationId xmlns:a16="http://schemas.microsoft.com/office/drawing/2014/main" id="{D5E64399-2128-EC5D-3B50-88D6C3B56A61}"/>
              </a:ext>
            </a:extLst>
          </p:cNvPr>
          <p:cNvSpPr>
            <a:spLocks noGrp="1"/>
          </p:cNvSpPr>
          <p:nvPr>
            <p:ph type="subTitle" idx="1"/>
          </p:nvPr>
        </p:nvSpPr>
        <p:spPr>
          <a:xfrm>
            <a:off x="693576" y="429630"/>
            <a:ext cx="9144000" cy="1655762"/>
          </a:xfrm>
        </p:spPr>
        <p:txBody>
          <a:bodyPr>
            <a:normAutofit/>
          </a:bodyPr>
          <a:lstStyle/>
          <a:p>
            <a:r>
              <a:rPr lang="en-US" sz="5400" u="sng" dirty="0">
                <a:latin typeface="Sassoon Penpals" panose="02000400000000000000" pitchFamily="50" charset="0"/>
              </a:rPr>
              <a:t>The Importance of Reading</a:t>
            </a:r>
            <a:endParaRPr lang="en-GB" sz="5400" u="sng" dirty="0">
              <a:latin typeface="Sassoon Penpals" panose="02000400000000000000" pitchFamily="50" charset="0"/>
            </a:endParaRPr>
          </a:p>
        </p:txBody>
      </p:sp>
    </p:spTree>
    <p:extLst>
      <p:ext uri="{BB962C8B-B14F-4D97-AF65-F5344CB8AC3E}">
        <p14:creationId xmlns:p14="http://schemas.microsoft.com/office/powerpoint/2010/main" val="282500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7737-6D39-1199-B4F4-BDF64A3B5CCF}"/>
              </a:ext>
            </a:extLst>
          </p:cNvPr>
          <p:cNvSpPr>
            <a:spLocks noGrp="1"/>
          </p:cNvSpPr>
          <p:nvPr>
            <p:ph type="title"/>
          </p:nvPr>
        </p:nvSpPr>
        <p:spPr>
          <a:xfrm>
            <a:off x="362339" y="374457"/>
            <a:ext cx="10515600" cy="2797952"/>
          </a:xfrm>
        </p:spPr>
        <p:txBody>
          <a:bodyPr>
            <a:noAutofit/>
          </a:bodyPr>
          <a:lstStyle/>
          <a:p>
            <a:r>
              <a:rPr lang="en-US" dirty="0">
                <a:latin typeface="Sassoon Penpals" panose="02000400000000000000" pitchFamily="50" charset="0"/>
              </a:rPr>
              <a:t>Through sharing books with you, your child will develop a love of reading and sharing stories which will progress onto them reading for themselves.</a:t>
            </a:r>
            <a:endParaRPr lang="en-GB" dirty="0">
              <a:latin typeface="Sassoon Penpals" panose="02000400000000000000" pitchFamily="50" charset="0"/>
            </a:endParaRPr>
          </a:p>
        </p:txBody>
      </p:sp>
      <p:pic>
        <p:nvPicPr>
          <p:cNvPr id="1026" name="Picture 2" descr="151,600+ Book Clipart Stock Illustrations, Royalty-Free ...">
            <a:extLst>
              <a:ext uri="{FF2B5EF4-FFF2-40B4-BE49-F238E27FC236}">
                <a16:creationId xmlns:a16="http://schemas.microsoft.com/office/drawing/2014/main" id="{0160FE20-1A77-43D7-0BE0-D9685830E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872272"/>
            <a:ext cx="3471377" cy="347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8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19C6B1-F510-0D2A-8A7A-C26DC006450F}"/>
              </a:ext>
            </a:extLst>
          </p:cNvPr>
          <p:cNvPicPr>
            <a:picLocks noGrp="1" noChangeAspect="1"/>
          </p:cNvPicPr>
          <p:nvPr>
            <p:ph idx="1"/>
          </p:nvPr>
        </p:nvPicPr>
        <p:blipFill>
          <a:blip r:embed="rId2"/>
          <a:stretch>
            <a:fillRect/>
          </a:stretch>
        </p:blipFill>
        <p:spPr>
          <a:xfrm>
            <a:off x="1600051" y="379379"/>
            <a:ext cx="7590602" cy="6257543"/>
          </a:xfrm>
        </p:spPr>
      </p:pic>
    </p:spTree>
    <p:extLst>
      <p:ext uri="{BB962C8B-B14F-4D97-AF65-F5344CB8AC3E}">
        <p14:creationId xmlns:p14="http://schemas.microsoft.com/office/powerpoint/2010/main" val="289714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72511C-2898-4AB4-6B5E-F3C3F44A41AF}"/>
              </a:ext>
            </a:extLst>
          </p:cNvPr>
          <p:cNvPicPr>
            <a:picLocks noChangeAspect="1"/>
          </p:cNvPicPr>
          <p:nvPr/>
        </p:nvPicPr>
        <p:blipFill>
          <a:blip r:embed="rId2"/>
          <a:stretch>
            <a:fillRect/>
          </a:stretch>
        </p:blipFill>
        <p:spPr>
          <a:xfrm>
            <a:off x="1352940" y="364638"/>
            <a:ext cx="8139330" cy="4917689"/>
          </a:xfrm>
          <a:prstGeom prst="rect">
            <a:avLst/>
          </a:prstGeom>
        </p:spPr>
      </p:pic>
      <p:sp>
        <p:nvSpPr>
          <p:cNvPr id="3" name="TextBox 2">
            <a:extLst>
              <a:ext uri="{FF2B5EF4-FFF2-40B4-BE49-F238E27FC236}">
                <a16:creationId xmlns:a16="http://schemas.microsoft.com/office/drawing/2014/main" id="{DFBC028F-C71D-77D8-2ACC-D9BB64DBB220}"/>
              </a:ext>
            </a:extLst>
          </p:cNvPr>
          <p:cNvSpPr txBox="1"/>
          <p:nvPr/>
        </p:nvSpPr>
        <p:spPr>
          <a:xfrm>
            <a:off x="653143" y="4898572"/>
            <a:ext cx="10534262" cy="1077218"/>
          </a:xfrm>
          <a:prstGeom prst="rect">
            <a:avLst/>
          </a:prstGeom>
          <a:noFill/>
        </p:spPr>
        <p:txBody>
          <a:bodyPr wrap="square" rtlCol="0">
            <a:spAutoFit/>
          </a:bodyPr>
          <a:lstStyle/>
          <a:p>
            <a:r>
              <a:rPr lang="en-US" sz="3200" dirty="0">
                <a:latin typeface="Sassoon Penpals" panose="02000400000000000000" pitchFamily="50" charset="0"/>
              </a:rPr>
              <a:t>Please point out signs, labels and logos whilst you are out and about to show your child the importance of reading in daily life.</a:t>
            </a:r>
            <a:endParaRPr lang="en-GB" sz="3200" dirty="0">
              <a:latin typeface="Sassoon Penpals" panose="02000400000000000000" pitchFamily="50" charset="0"/>
            </a:endParaRPr>
          </a:p>
        </p:txBody>
      </p:sp>
    </p:spTree>
    <p:extLst>
      <p:ext uri="{BB962C8B-B14F-4D97-AF65-F5344CB8AC3E}">
        <p14:creationId xmlns:p14="http://schemas.microsoft.com/office/powerpoint/2010/main" val="340070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32E02B-3E21-0BF1-DBE0-870CA847F85F}"/>
              </a:ext>
            </a:extLst>
          </p:cNvPr>
          <p:cNvPicPr>
            <a:picLocks noChangeAspect="1"/>
          </p:cNvPicPr>
          <p:nvPr/>
        </p:nvPicPr>
        <p:blipFill>
          <a:blip r:embed="rId2"/>
          <a:stretch>
            <a:fillRect/>
          </a:stretch>
        </p:blipFill>
        <p:spPr>
          <a:xfrm>
            <a:off x="357623" y="661622"/>
            <a:ext cx="4740051" cy="5273497"/>
          </a:xfrm>
          <a:prstGeom prst="rect">
            <a:avLst/>
          </a:prstGeom>
        </p:spPr>
      </p:pic>
      <p:sp>
        <p:nvSpPr>
          <p:cNvPr id="4" name="TextBox 3">
            <a:extLst>
              <a:ext uri="{FF2B5EF4-FFF2-40B4-BE49-F238E27FC236}">
                <a16:creationId xmlns:a16="http://schemas.microsoft.com/office/drawing/2014/main" id="{91C09223-C2C3-7624-3368-5E7C7913E9FF}"/>
              </a:ext>
            </a:extLst>
          </p:cNvPr>
          <p:cNvSpPr txBox="1"/>
          <p:nvPr/>
        </p:nvSpPr>
        <p:spPr>
          <a:xfrm>
            <a:off x="5169158" y="661622"/>
            <a:ext cx="6176865" cy="1938992"/>
          </a:xfrm>
          <a:prstGeom prst="rect">
            <a:avLst/>
          </a:prstGeom>
          <a:noFill/>
        </p:spPr>
        <p:txBody>
          <a:bodyPr wrap="square" rtlCol="0">
            <a:spAutoFit/>
          </a:bodyPr>
          <a:lstStyle/>
          <a:p>
            <a:r>
              <a:rPr lang="en-US" sz="2400" dirty="0">
                <a:latin typeface="Sassoon Penpals" panose="02000400000000000000" pitchFamily="50" charset="0"/>
              </a:rPr>
              <a:t>The children start by learning how to say a sound for all the individual letters of the alphabet. They then learn how to pronounce diagraphs ( 2 letters) and trigraphs (3 letters). This is where we use the Monster Phonics characters to support</a:t>
            </a:r>
            <a:r>
              <a:rPr lang="en-US" sz="2400" dirty="0"/>
              <a:t>.</a:t>
            </a:r>
            <a:endParaRPr lang="en-GB" sz="2400" dirty="0"/>
          </a:p>
        </p:txBody>
      </p:sp>
      <p:sp>
        <p:nvSpPr>
          <p:cNvPr id="7" name="TextBox 6">
            <a:extLst>
              <a:ext uri="{FF2B5EF4-FFF2-40B4-BE49-F238E27FC236}">
                <a16:creationId xmlns:a16="http://schemas.microsoft.com/office/drawing/2014/main" id="{51A22BF2-30F7-3F7A-9701-8B30541204F8}"/>
              </a:ext>
            </a:extLst>
          </p:cNvPr>
          <p:cNvSpPr txBox="1"/>
          <p:nvPr/>
        </p:nvSpPr>
        <p:spPr>
          <a:xfrm>
            <a:off x="5318449" y="2793002"/>
            <a:ext cx="6326155" cy="3970318"/>
          </a:xfrm>
          <a:prstGeom prst="rect">
            <a:avLst/>
          </a:prstGeom>
          <a:noFill/>
        </p:spPr>
        <p:txBody>
          <a:bodyPr wrap="square" rtlCol="0">
            <a:spAutoFit/>
          </a:bodyPr>
          <a:lstStyle/>
          <a:p>
            <a:r>
              <a:rPr lang="en-GB" u="sng" dirty="0">
                <a:hlinkClick r:id="rId3">
                  <a:extLst>
                    <a:ext uri="{A12FA001-AC4F-418D-AE19-62706E023703}">
                      <ahyp:hlinkClr xmlns:ahyp="http://schemas.microsoft.com/office/drawing/2018/hyperlinkcolor" val="tx"/>
                    </a:ext>
                  </a:extLst>
                </a:hlinkClick>
              </a:rPr>
              <a:t>Introduction to the Monsters</a:t>
            </a:r>
          </a:p>
          <a:p>
            <a:endParaRPr lang="en-GB" dirty="0">
              <a:solidFill>
                <a:srgbClr val="0563C1"/>
              </a:solidFill>
              <a:hlinkClick r:id="rId3">
                <a:extLst>
                  <a:ext uri="{A12FA001-AC4F-418D-AE19-62706E023703}">
                    <ahyp:hlinkClr xmlns:ahyp="http://schemas.microsoft.com/office/drawing/2018/hyperlinkcolor" val="tx"/>
                  </a:ext>
                </a:extLst>
              </a:hlinkClick>
            </a:endParaRPr>
          </a:p>
          <a:p>
            <a:r>
              <a:rPr lang="en-GB" dirty="0">
                <a:solidFill>
                  <a:srgbClr val="0563C1"/>
                </a:solidFill>
                <a:hlinkClick r:id="rId3">
                  <a:extLst>
                    <a:ext uri="{A12FA001-AC4F-418D-AE19-62706E023703}">
                      <ahyp:hlinkClr xmlns:ahyp="http://schemas.microsoft.com/office/drawing/2018/hyperlinkcolor" val="tx"/>
                    </a:ext>
                  </a:extLst>
                </a:hlinkClick>
              </a:rPr>
              <a:t>https://monsterphonics.com/free-resources/free-videos/the-monster-song/</a:t>
            </a:r>
            <a:endParaRPr lang="en-GB" dirty="0"/>
          </a:p>
          <a:p>
            <a:endParaRPr lang="en-GB" dirty="0"/>
          </a:p>
          <a:p>
            <a:r>
              <a:rPr lang="en-GB" u="sng" dirty="0"/>
              <a:t>How the monsters work to support.</a:t>
            </a:r>
          </a:p>
          <a:p>
            <a:endParaRPr lang="en-GB" dirty="0"/>
          </a:p>
          <a:p>
            <a:r>
              <a:rPr lang="en-GB" dirty="0">
                <a:hlinkClick r:id="rId4"/>
              </a:rPr>
              <a:t>https://www.youtube.com/watch?v=AJsIpcXdI7Y</a:t>
            </a:r>
            <a:endParaRPr lang="en-GB" dirty="0"/>
          </a:p>
          <a:p>
            <a:endParaRPr lang="en-GB" dirty="0"/>
          </a:p>
          <a:p>
            <a:r>
              <a:rPr lang="en-GB" u="sng" dirty="0"/>
              <a:t>Free webinar for </a:t>
            </a:r>
            <a:r>
              <a:rPr lang="en-GB" u="sng"/>
              <a:t>parents sign up page</a:t>
            </a:r>
          </a:p>
          <a:p>
            <a:endParaRPr lang="en-GB" u="sng" dirty="0"/>
          </a:p>
          <a:p>
            <a:r>
              <a:rPr lang="en-GB" dirty="0">
                <a:hlinkClick r:id="rId5"/>
              </a:rPr>
              <a:t>https://ebooks.monsterphonics.com/parents-webinar/</a:t>
            </a:r>
            <a:endParaRPr lang="en-GB" dirty="0"/>
          </a:p>
          <a:p>
            <a:endParaRPr lang="en-GB" dirty="0"/>
          </a:p>
          <a:p>
            <a:endParaRPr lang="en-GB" dirty="0"/>
          </a:p>
        </p:txBody>
      </p:sp>
    </p:spTree>
    <p:extLst>
      <p:ext uri="{BB962C8B-B14F-4D97-AF65-F5344CB8AC3E}">
        <p14:creationId xmlns:p14="http://schemas.microsoft.com/office/powerpoint/2010/main" val="169676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F453-6B36-DE38-45CA-66BC09083F3E}"/>
              </a:ext>
            </a:extLst>
          </p:cNvPr>
          <p:cNvSpPr>
            <a:spLocks noGrp="1"/>
          </p:cNvSpPr>
          <p:nvPr>
            <p:ph type="title"/>
          </p:nvPr>
        </p:nvSpPr>
        <p:spPr>
          <a:xfrm>
            <a:off x="651588" y="1293164"/>
            <a:ext cx="10515600" cy="3045571"/>
          </a:xfrm>
        </p:spPr>
        <p:txBody>
          <a:bodyPr>
            <a:normAutofit fontScale="90000"/>
          </a:bodyPr>
          <a:lstStyle/>
          <a:p>
            <a:r>
              <a:rPr lang="en-US" b="1" u="sng" dirty="0">
                <a:latin typeface="Sassoon Penpals" panose="02000400000000000000" pitchFamily="50" charset="0"/>
              </a:rPr>
              <a:t>Monster Phonics </a:t>
            </a:r>
            <a:r>
              <a:rPr lang="en-US" b="1" dirty="0">
                <a:latin typeface="Sassoon Penpals" panose="02000400000000000000" pitchFamily="50" charset="0"/>
              </a:rPr>
              <a:t>- </a:t>
            </a:r>
            <a:r>
              <a:rPr lang="en-US" dirty="0">
                <a:latin typeface="Sassoon Penpals" panose="02000400000000000000" pitchFamily="50" charset="0"/>
              </a:rPr>
              <a:t>the link video below shows you the actions and models how to pronounce the sounds. </a:t>
            </a:r>
            <a:br>
              <a:rPr lang="en-US" dirty="0">
                <a:latin typeface="Sassoon Penpals" panose="02000400000000000000" pitchFamily="50" charset="0"/>
              </a:rPr>
            </a:br>
            <a:r>
              <a:rPr lang="en-US" dirty="0">
                <a:latin typeface="Sassoon Penpals" panose="02000400000000000000" pitchFamily="50" charset="0"/>
              </a:rPr>
              <a:t>The children will bring home the sounds and key words every Friday. Please support your child to learn these. </a:t>
            </a:r>
            <a:br>
              <a:rPr lang="en-US" dirty="0">
                <a:latin typeface="Sassoon Penpals" panose="02000400000000000000" pitchFamily="50" charset="0"/>
              </a:rPr>
            </a:br>
            <a:r>
              <a:rPr lang="en-US" dirty="0">
                <a:latin typeface="Sassoon Penpals" panose="02000400000000000000" pitchFamily="50" charset="0"/>
              </a:rPr>
              <a:t>In Reception, the children learn sounds in Phases 2 and 3. Phase 4 consolidates these sounds in longer words.</a:t>
            </a:r>
            <a:br>
              <a:rPr lang="en-US" dirty="0"/>
            </a:br>
            <a:endParaRPr lang="en-GB" dirty="0"/>
          </a:p>
        </p:txBody>
      </p:sp>
      <p:sp>
        <p:nvSpPr>
          <p:cNvPr id="3" name="Content Placeholder 2">
            <a:extLst>
              <a:ext uri="{FF2B5EF4-FFF2-40B4-BE49-F238E27FC236}">
                <a16:creationId xmlns:a16="http://schemas.microsoft.com/office/drawing/2014/main" id="{842D0CC1-3728-56B6-6E56-FD562090C1DE}"/>
              </a:ext>
            </a:extLst>
          </p:cNvPr>
          <p:cNvSpPr>
            <a:spLocks noGrp="1"/>
          </p:cNvSpPr>
          <p:nvPr>
            <p:ph idx="1"/>
          </p:nvPr>
        </p:nvSpPr>
        <p:spPr>
          <a:xfrm>
            <a:off x="548951" y="3956180"/>
            <a:ext cx="10515600" cy="1649526"/>
          </a:xfrm>
        </p:spPr>
        <p:txBody>
          <a:bodyPr/>
          <a:lstStyle/>
          <a:p>
            <a:endParaRPr lang="en-US" dirty="0"/>
          </a:p>
          <a:p>
            <a:endParaRPr lang="en-GB" dirty="0"/>
          </a:p>
          <a:p>
            <a:pPr marL="0" indent="0">
              <a:buNone/>
            </a:pPr>
            <a:r>
              <a:rPr lang="en-GB" dirty="0">
                <a:hlinkClick r:id="rId2"/>
              </a:rPr>
              <a:t>https://www.youtube.com/watch?v=S8a4I5Uzrbk</a:t>
            </a:r>
            <a:endParaRPr lang="en-GB" dirty="0"/>
          </a:p>
          <a:p>
            <a:pPr marL="0" indent="0">
              <a:buNone/>
            </a:pPr>
            <a:endParaRPr lang="en-GB" dirty="0"/>
          </a:p>
        </p:txBody>
      </p:sp>
    </p:spTree>
    <p:extLst>
      <p:ext uri="{BB962C8B-B14F-4D97-AF65-F5344CB8AC3E}">
        <p14:creationId xmlns:p14="http://schemas.microsoft.com/office/powerpoint/2010/main" val="127008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4F5B-A6DC-8505-B3CA-BBD6F5FE60E6}"/>
              </a:ext>
            </a:extLst>
          </p:cNvPr>
          <p:cNvSpPr>
            <a:spLocks noGrp="1"/>
          </p:cNvSpPr>
          <p:nvPr>
            <p:ph type="title"/>
          </p:nvPr>
        </p:nvSpPr>
        <p:spPr>
          <a:xfrm>
            <a:off x="446314" y="391885"/>
            <a:ext cx="10515600" cy="1334278"/>
          </a:xfrm>
        </p:spPr>
        <p:txBody>
          <a:bodyPr>
            <a:normAutofit/>
          </a:bodyPr>
          <a:lstStyle/>
          <a:p>
            <a:pPr algn="ctr"/>
            <a:r>
              <a:rPr lang="en-US" u="sng" dirty="0">
                <a:latin typeface="Sassoon Penpals" panose="02000400000000000000" pitchFamily="50" charset="0"/>
              </a:rPr>
              <a:t>Blending</a:t>
            </a:r>
            <a:br>
              <a:rPr lang="en-US" u="sng" dirty="0">
                <a:latin typeface="Sassoon Penpals" panose="02000400000000000000" pitchFamily="50" charset="0"/>
              </a:rPr>
            </a:br>
            <a:endParaRPr lang="en-GB" u="sng" dirty="0">
              <a:latin typeface="Sassoon Penpals" panose="02000400000000000000" pitchFamily="50" charset="0"/>
            </a:endParaRPr>
          </a:p>
        </p:txBody>
      </p:sp>
      <p:sp>
        <p:nvSpPr>
          <p:cNvPr id="3" name="Content Placeholder 2">
            <a:extLst>
              <a:ext uri="{FF2B5EF4-FFF2-40B4-BE49-F238E27FC236}">
                <a16:creationId xmlns:a16="http://schemas.microsoft.com/office/drawing/2014/main" id="{E1917468-58B4-3DD2-32C2-D71380A454F1}"/>
              </a:ext>
            </a:extLst>
          </p:cNvPr>
          <p:cNvSpPr>
            <a:spLocks noGrp="1"/>
          </p:cNvSpPr>
          <p:nvPr>
            <p:ph idx="1"/>
          </p:nvPr>
        </p:nvSpPr>
        <p:spPr>
          <a:xfrm>
            <a:off x="539620" y="4018319"/>
            <a:ext cx="10515600" cy="861591"/>
          </a:xfrm>
        </p:spPr>
        <p:txBody>
          <a:bodyPr/>
          <a:lstStyle/>
          <a:p>
            <a:pPr marL="0" indent="0">
              <a:buNone/>
            </a:pPr>
            <a:r>
              <a:rPr lang="en-GB" dirty="0">
                <a:hlinkClick r:id="rId2"/>
              </a:rPr>
              <a:t>https://home.oxfordowl.co.uk/reading/what-is-letters-and-sounds/</a:t>
            </a:r>
            <a:endParaRPr lang="en-GB" dirty="0"/>
          </a:p>
          <a:p>
            <a:endParaRPr lang="en-GB" dirty="0"/>
          </a:p>
        </p:txBody>
      </p:sp>
      <p:sp>
        <p:nvSpPr>
          <p:cNvPr id="4" name="TextBox 3">
            <a:extLst>
              <a:ext uri="{FF2B5EF4-FFF2-40B4-BE49-F238E27FC236}">
                <a16:creationId xmlns:a16="http://schemas.microsoft.com/office/drawing/2014/main" id="{09B114A6-7A3C-FBE5-E235-D319A6D3A28E}"/>
              </a:ext>
            </a:extLst>
          </p:cNvPr>
          <p:cNvSpPr txBox="1"/>
          <p:nvPr/>
        </p:nvSpPr>
        <p:spPr>
          <a:xfrm>
            <a:off x="637591" y="1674844"/>
            <a:ext cx="9672735" cy="2554545"/>
          </a:xfrm>
          <a:prstGeom prst="rect">
            <a:avLst/>
          </a:prstGeom>
          <a:noFill/>
        </p:spPr>
        <p:txBody>
          <a:bodyPr wrap="square" rtlCol="0">
            <a:spAutoFit/>
          </a:bodyPr>
          <a:lstStyle/>
          <a:p>
            <a:r>
              <a:rPr lang="en-US" sz="3200" dirty="0">
                <a:latin typeface="Sassoon Penpals" panose="02000400000000000000" pitchFamily="50" charset="0"/>
              </a:rPr>
              <a:t>Once your child knows some sounds and can blend 2 or 3 sounds together, they will be given a reading book (words). Books will be changed every Monday and Thursday unless we feel you child needs longer. The link below demonstrates blending sounds ( scroll down page).</a:t>
            </a:r>
            <a:endParaRPr lang="en-GB" sz="3200" dirty="0">
              <a:latin typeface="Sassoon Penpals" panose="02000400000000000000" pitchFamily="50" charset="0"/>
            </a:endParaRPr>
          </a:p>
        </p:txBody>
      </p:sp>
    </p:spTree>
    <p:extLst>
      <p:ext uri="{BB962C8B-B14F-4D97-AF65-F5344CB8AC3E}">
        <p14:creationId xmlns:p14="http://schemas.microsoft.com/office/powerpoint/2010/main" val="698343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091fe9-d235-459f-9fc0-f62daaec2a3a" xsi:nil="true"/>
    <lcf76f155ced4ddcb4097134ff3c332f xmlns="6c015467-cc39-43ed-8f8b-3bdaafc290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DB2AB83EFBD46A44F3872C9D04C01" ma:contentTypeVersion="18" ma:contentTypeDescription="Create a new document." ma:contentTypeScope="" ma:versionID="385bdad908842beaea679c656ccb5c83">
  <xsd:schema xmlns:xsd="http://www.w3.org/2001/XMLSchema" xmlns:xs="http://www.w3.org/2001/XMLSchema" xmlns:p="http://schemas.microsoft.com/office/2006/metadata/properties" xmlns:ns2="6c015467-cc39-43ed-8f8b-3bdaafc29069" xmlns:ns3="1f091fe9-d235-459f-9fc0-f62daaec2a3a" targetNamespace="http://schemas.microsoft.com/office/2006/metadata/properties" ma:root="true" ma:fieldsID="9f884253fa4d75398da3e10b01b63afe" ns2:_="" ns3:_="">
    <xsd:import namespace="6c015467-cc39-43ed-8f8b-3bdaafc29069"/>
    <xsd:import namespace="1f091fe9-d235-459f-9fc0-f62daaec2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15467-cc39-43ed-8f8b-3bdaafc29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859da6-4b8c-400e-9813-9c869b8d5a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91fe9-d235-459f-9fc0-f62daaec2a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b91ec7-4931-4d5b-93d5-aa946da26faf}" ma:internalName="TaxCatchAll" ma:showField="CatchAllData" ma:web="1f091fe9-d235-459f-9fc0-f62daaec2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81E400-90E8-44C0-8EFF-384E846DBB20}">
  <ds:schemaRefs>
    <ds:schemaRef ds:uri="http://schemas.microsoft.com/office/2006/metadata/properties"/>
    <ds:schemaRef ds:uri="http://schemas.microsoft.com/office/infopath/2007/PartnerControls"/>
    <ds:schemaRef ds:uri="1f091fe9-d235-459f-9fc0-f62daaec2a3a"/>
    <ds:schemaRef ds:uri="6c015467-cc39-43ed-8f8b-3bdaafc29069"/>
  </ds:schemaRefs>
</ds:datastoreItem>
</file>

<file path=customXml/itemProps2.xml><?xml version="1.0" encoding="utf-8"?>
<ds:datastoreItem xmlns:ds="http://schemas.openxmlformats.org/officeDocument/2006/customXml" ds:itemID="{F378A3E0-8100-47FD-95DB-D0307177092C}">
  <ds:schemaRefs>
    <ds:schemaRef ds:uri="http://schemas.microsoft.com/sharepoint/v3/contenttype/forms"/>
  </ds:schemaRefs>
</ds:datastoreItem>
</file>

<file path=customXml/itemProps3.xml><?xml version="1.0" encoding="utf-8"?>
<ds:datastoreItem xmlns:ds="http://schemas.openxmlformats.org/officeDocument/2006/customXml" ds:itemID="{08F54BE4-1A30-4EF7-8E93-65B1C4BCF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15467-cc39-43ed-8f8b-3bdaafc29069"/>
    <ds:schemaRef ds:uri="1f091fe9-d235-459f-9fc0-f62daaec2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419</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Sassoon Penpals</vt:lpstr>
      <vt:lpstr>Office Theme</vt:lpstr>
      <vt:lpstr>PowerPoint Presentation</vt:lpstr>
      <vt:lpstr>https://www.youtube.com/watch?v=9TC8c2se0xs&amp;list=PLDuDKKBaUvlMptkmjl32wGLFzfgswaSM0&amp;index=2 </vt:lpstr>
      <vt:lpstr>https://www.youtube.com/watch?v=oQN-blu9-Jw </vt:lpstr>
      <vt:lpstr>Through sharing books with you, your child will develop a love of reading and sharing stories which will progress onto them reading for themselves.</vt:lpstr>
      <vt:lpstr>PowerPoint Presentation</vt:lpstr>
      <vt:lpstr>PowerPoint Presentation</vt:lpstr>
      <vt:lpstr>PowerPoint Presentation</vt:lpstr>
      <vt:lpstr>Monster Phonics - the link video below shows you the actions and models how to pronounce the sounds.  The children will bring home the sounds and key words every Friday. Please support your child to learn these.  In Reception, the children learn sounds in Phases 2 and 3. Phase 4 consolidates these sounds in longer words. </vt:lpstr>
      <vt:lpstr>Blending </vt:lpstr>
      <vt:lpstr>      https://www.oxfordowl.co.uk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Heysmond</dc:creator>
  <cp:lastModifiedBy>Michelle Heysmond</cp:lastModifiedBy>
  <cp:revision>1</cp:revision>
  <dcterms:created xsi:type="dcterms:W3CDTF">2023-10-04T16:54:52Z</dcterms:created>
  <dcterms:modified xsi:type="dcterms:W3CDTF">2024-09-29T09:06:43Z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0x0101004E0DB2AB83EFBD46A44F3872C9D04C01</vt:lpwstr>
  </property>
  <property fmtid="{D5CDD505-2E9C-101B-9397-08002B2CF9AE}" pid="3" name="MediaServiceImageTags">
    <vt:lpwstr/>
  </property>
</Properties>
</file>